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5" r:id="rId2"/>
    <p:sldId id="276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8" autoAdjust="0"/>
    <p:restoredTop sz="94660"/>
  </p:normalViewPr>
  <p:slideViewPr>
    <p:cSldViewPr snapToGrid="0">
      <p:cViewPr varScale="1">
        <p:scale>
          <a:sx n="167" d="100"/>
          <a:sy n="167" d="100"/>
        </p:scale>
        <p:origin x="2172" y="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0385CA6-0215-4C6D-9658-F37EA26CE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40440" y="6465570"/>
            <a:ext cx="830580" cy="224790"/>
          </a:xfrm>
          <a:prstGeom prst="rect">
            <a:avLst/>
          </a:prstGeom>
        </p:spPr>
        <p:txBody>
          <a:bodyPr/>
          <a:lstStyle/>
          <a:p>
            <a:fld id="{D949F9DF-37BD-4CD6-BF49-65BA579E1D7A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3" name="Titel 1">
            <a:extLst>
              <a:ext uri="{FF2B5EF4-FFF2-40B4-BE49-F238E27FC236}">
                <a16:creationId xmlns:a16="http://schemas.microsoft.com/office/drawing/2014/main" id="{B69FACE6-53EF-40F8-8BD2-EDA1ECA650FB}"/>
              </a:ext>
            </a:extLst>
          </p:cNvPr>
          <p:cNvSpPr txBox="1">
            <a:spLocks/>
          </p:cNvSpPr>
          <p:nvPr userDrawn="1"/>
        </p:nvSpPr>
        <p:spPr>
          <a:xfrm>
            <a:off x="0" y="-5731"/>
            <a:ext cx="12191999" cy="527538"/>
          </a:xfrm>
          <a:prstGeom prst="rect">
            <a:avLst/>
          </a:prstGeom>
        </p:spPr>
        <p:txBody>
          <a:bodyPr anchor="ctr" anchorCtr="0"/>
          <a:lstStyle>
            <a:lvl1pPr marL="0" algn="ctr" defTabSz="914400" rtl="0" eaLnBrk="1" latinLnBrk="0" hangingPunct="1">
              <a:spcBef>
                <a:spcPct val="0"/>
              </a:spcBef>
              <a:buNone/>
              <a:defRPr lang="de-DE" sz="2200" b="1" kern="120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Title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7615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pieren 12">
            <a:extLst>
              <a:ext uri="{FF2B5EF4-FFF2-40B4-BE49-F238E27FC236}">
                <a16:creationId xmlns:a16="http://schemas.microsoft.com/office/drawing/2014/main" id="{594ED806-CB19-40CC-A79A-590CC1E2001C}"/>
              </a:ext>
            </a:extLst>
          </p:cNvPr>
          <p:cNvGrpSpPr/>
          <p:nvPr userDrawn="1"/>
        </p:nvGrpSpPr>
        <p:grpSpPr>
          <a:xfrm>
            <a:off x="-390525" y="160153"/>
            <a:ext cx="333375" cy="136812"/>
            <a:chOff x="-133350" y="2711163"/>
            <a:chExt cx="333375" cy="136812"/>
          </a:xfrm>
        </p:grpSpPr>
        <p:cxnSp>
          <p:nvCxnSpPr>
            <p:cNvPr id="10" name="Gerader Verbinder 9">
              <a:extLst>
                <a:ext uri="{FF2B5EF4-FFF2-40B4-BE49-F238E27FC236}">
                  <a16:creationId xmlns:a16="http://schemas.microsoft.com/office/drawing/2014/main" id="{4AAF1C65-9B2D-4CC2-AC17-D265DC4D7332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feld 10">
              <a:extLst>
                <a:ext uri="{FF2B5EF4-FFF2-40B4-BE49-F238E27FC236}">
                  <a16:creationId xmlns:a16="http://schemas.microsoft.com/office/drawing/2014/main" id="{1A82F2D7-59C8-4661-B851-DC008AA6297D}"/>
                </a:ext>
              </a:extLst>
            </p:cNvPr>
            <p:cNvSpPr txBox="1"/>
            <p:nvPr userDrawn="1"/>
          </p:nvSpPr>
          <p:spPr>
            <a:xfrm>
              <a:off x="-96506" y="2711163"/>
              <a:ext cx="259686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08,70</a:t>
              </a:r>
            </a:p>
          </p:txBody>
        </p:sp>
      </p:grpSp>
      <p:grpSp>
        <p:nvGrpSpPr>
          <p:cNvPr id="15" name="Gruppieren 14">
            <a:extLst>
              <a:ext uri="{FF2B5EF4-FFF2-40B4-BE49-F238E27FC236}">
                <a16:creationId xmlns:a16="http://schemas.microsoft.com/office/drawing/2014/main" id="{211FD6C4-2ACB-4F36-A3BA-68BAE793E096}"/>
              </a:ext>
            </a:extLst>
          </p:cNvPr>
          <p:cNvGrpSpPr/>
          <p:nvPr userDrawn="1"/>
        </p:nvGrpSpPr>
        <p:grpSpPr>
          <a:xfrm>
            <a:off x="-390525" y="1131703"/>
            <a:ext cx="333375" cy="136812"/>
            <a:chOff x="-133350" y="2711163"/>
            <a:chExt cx="333375" cy="136812"/>
          </a:xfrm>
        </p:grpSpPr>
        <p:cxnSp>
          <p:nvCxnSpPr>
            <p:cNvPr id="16" name="Gerader Verbinder 15">
              <a:extLst>
                <a:ext uri="{FF2B5EF4-FFF2-40B4-BE49-F238E27FC236}">
                  <a16:creationId xmlns:a16="http://schemas.microsoft.com/office/drawing/2014/main" id="{779170BC-C4E0-4FC8-93EA-CB17C932729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feld 16">
              <a:extLst>
                <a:ext uri="{FF2B5EF4-FFF2-40B4-BE49-F238E27FC236}">
                  <a16:creationId xmlns:a16="http://schemas.microsoft.com/office/drawing/2014/main" id="{6CF57888-5707-459D-94AC-235CE0EBEDDC}"/>
                </a:ext>
              </a:extLst>
            </p:cNvPr>
            <p:cNvSpPr txBox="1"/>
            <p:nvPr userDrawn="1"/>
          </p:nvSpPr>
          <p:spPr>
            <a:xfrm>
              <a:off x="-96505" y="2711163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06,00</a:t>
              </a:r>
            </a:p>
          </p:txBody>
        </p:sp>
      </p:grpSp>
      <p:grpSp>
        <p:nvGrpSpPr>
          <p:cNvPr id="18" name="Gruppieren 17">
            <a:extLst>
              <a:ext uri="{FF2B5EF4-FFF2-40B4-BE49-F238E27FC236}">
                <a16:creationId xmlns:a16="http://schemas.microsoft.com/office/drawing/2014/main" id="{503014F4-59EC-4961-A29D-259A33C423B3}"/>
              </a:ext>
            </a:extLst>
          </p:cNvPr>
          <p:cNvGrpSpPr/>
          <p:nvPr userDrawn="1"/>
        </p:nvGrpSpPr>
        <p:grpSpPr>
          <a:xfrm>
            <a:off x="-390525" y="1491963"/>
            <a:ext cx="333375" cy="136812"/>
            <a:chOff x="-133350" y="2711163"/>
            <a:chExt cx="333375" cy="136812"/>
          </a:xfrm>
        </p:grpSpPr>
        <p:cxnSp>
          <p:nvCxnSpPr>
            <p:cNvPr id="19" name="Gerader Verbinder 18">
              <a:extLst>
                <a:ext uri="{FF2B5EF4-FFF2-40B4-BE49-F238E27FC236}">
                  <a16:creationId xmlns:a16="http://schemas.microsoft.com/office/drawing/2014/main" id="{BD8E14DC-3898-4BA1-91EA-46ADC917A58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feld 19">
              <a:extLst>
                <a:ext uri="{FF2B5EF4-FFF2-40B4-BE49-F238E27FC236}">
                  <a16:creationId xmlns:a16="http://schemas.microsoft.com/office/drawing/2014/main" id="{61BB5C6B-8FE1-44A4-AE66-C1DB01AE301C}"/>
                </a:ext>
              </a:extLst>
            </p:cNvPr>
            <p:cNvSpPr txBox="1"/>
            <p:nvPr userDrawn="1"/>
          </p:nvSpPr>
          <p:spPr>
            <a:xfrm>
              <a:off x="-96505" y="2711163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05,00</a:t>
              </a:r>
            </a:p>
          </p:txBody>
        </p:sp>
      </p:grpSp>
      <p:grpSp>
        <p:nvGrpSpPr>
          <p:cNvPr id="21" name="Gruppieren 20">
            <a:extLst>
              <a:ext uri="{FF2B5EF4-FFF2-40B4-BE49-F238E27FC236}">
                <a16:creationId xmlns:a16="http://schemas.microsoft.com/office/drawing/2014/main" id="{B9991022-C87B-4402-BF68-CD3ED59D5D85}"/>
              </a:ext>
            </a:extLst>
          </p:cNvPr>
          <p:cNvGrpSpPr/>
          <p:nvPr userDrawn="1"/>
        </p:nvGrpSpPr>
        <p:grpSpPr>
          <a:xfrm>
            <a:off x="-390525" y="3292188"/>
            <a:ext cx="333375" cy="136812"/>
            <a:chOff x="-133350" y="2711163"/>
            <a:chExt cx="333375" cy="136812"/>
          </a:xfrm>
        </p:grpSpPr>
        <p:cxnSp>
          <p:nvCxnSpPr>
            <p:cNvPr id="22" name="Gerader Verbinder 21">
              <a:extLst>
                <a:ext uri="{FF2B5EF4-FFF2-40B4-BE49-F238E27FC236}">
                  <a16:creationId xmlns:a16="http://schemas.microsoft.com/office/drawing/2014/main" id="{439873FE-8996-424A-94FE-EEEEC0A7B6CA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feld 22">
              <a:extLst>
                <a:ext uri="{FF2B5EF4-FFF2-40B4-BE49-F238E27FC236}">
                  <a16:creationId xmlns:a16="http://schemas.microsoft.com/office/drawing/2014/main" id="{A04C5416-0A35-4C8C-8975-2F5057F69C48}"/>
                </a:ext>
              </a:extLst>
            </p:cNvPr>
            <p:cNvSpPr txBox="1"/>
            <p:nvPr userDrawn="1"/>
          </p:nvSpPr>
          <p:spPr>
            <a:xfrm>
              <a:off x="-96505" y="2711163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00,00</a:t>
              </a:r>
            </a:p>
          </p:txBody>
        </p:sp>
      </p:grpSp>
      <p:grpSp>
        <p:nvGrpSpPr>
          <p:cNvPr id="24" name="Gruppieren 23">
            <a:extLst>
              <a:ext uri="{FF2B5EF4-FFF2-40B4-BE49-F238E27FC236}">
                <a16:creationId xmlns:a16="http://schemas.microsoft.com/office/drawing/2014/main" id="{FF9A881D-D6E0-4814-9AA3-AAF6697A620E}"/>
              </a:ext>
            </a:extLst>
          </p:cNvPr>
          <p:cNvGrpSpPr/>
          <p:nvPr userDrawn="1"/>
        </p:nvGrpSpPr>
        <p:grpSpPr>
          <a:xfrm>
            <a:off x="-390525" y="6063963"/>
            <a:ext cx="333375" cy="136812"/>
            <a:chOff x="-133350" y="2711163"/>
            <a:chExt cx="333375" cy="136812"/>
          </a:xfrm>
        </p:grpSpPr>
        <p:cxnSp>
          <p:nvCxnSpPr>
            <p:cNvPr id="25" name="Gerader Verbinder 24">
              <a:extLst>
                <a:ext uri="{FF2B5EF4-FFF2-40B4-BE49-F238E27FC236}">
                  <a16:creationId xmlns:a16="http://schemas.microsoft.com/office/drawing/2014/main" id="{7ECA5DFD-01F8-49BC-9DE9-EE577F9B403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feld 25">
              <a:extLst>
                <a:ext uri="{FF2B5EF4-FFF2-40B4-BE49-F238E27FC236}">
                  <a16:creationId xmlns:a16="http://schemas.microsoft.com/office/drawing/2014/main" id="{0348451A-09A8-4D76-AA86-13CB9E640770}"/>
                </a:ext>
              </a:extLst>
            </p:cNvPr>
            <p:cNvSpPr txBox="1"/>
            <p:nvPr userDrawn="1"/>
          </p:nvSpPr>
          <p:spPr>
            <a:xfrm>
              <a:off x="-96504" y="2711163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07,70</a:t>
              </a:r>
            </a:p>
          </p:txBody>
        </p:sp>
      </p:grpSp>
      <p:grpSp>
        <p:nvGrpSpPr>
          <p:cNvPr id="27" name="Gruppieren 26">
            <a:extLst>
              <a:ext uri="{FF2B5EF4-FFF2-40B4-BE49-F238E27FC236}">
                <a16:creationId xmlns:a16="http://schemas.microsoft.com/office/drawing/2014/main" id="{324DF2EB-9047-4DDA-A12A-4BAC4962F78F}"/>
              </a:ext>
            </a:extLst>
          </p:cNvPr>
          <p:cNvGrpSpPr/>
          <p:nvPr userDrawn="1"/>
        </p:nvGrpSpPr>
        <p:grpSpPr>
          <a:xfrm>
            <a:off x="-390525" y="6495763"/>
            <a:ext cx="333375" cy="136812"/>
            <a:chOff x="-133350" y="2711163"/>
            <a:chExt cx="333375" cy="136812"/>
          </a:xfrm>
        </p:grpSpPr>
        <p:cxnSp>
          <p:nvCxnSpPr>
            <p:cNvPr id="28" name="Gerader Verbinder 27">
              <a:extLst>
                <a:ext uri="{FF2B5EF4-FFF2-40B4-BE49-F238E27FC236}">
                  <a16:creationId xmlns:a16="http://schemas.microsoft.com/office/drawing/2014/main" id="{690A038D-AD14-4251-A0A9-22A5F6713B0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feld 28">
              <a:extLst>
                <a:ext uri="{FF2B5EF4-FFF2-40B4-BE49-F238E27FC236}">
                  <a16:creationId xmlns:a16="http://schemas.microsoft.com/office/drawing/2014/main" id="{9E3D1027-C73A-4F88-AB8D-55680AB053E7}"/>
                </a:ext>
              </a:extLst>
            </p:cNvPr>
            <p:cNvSpPr txBox="1"/>
            <p:nvPr userDrawn="1"/>
          </p:nvSpPr>
          <p:spPr>
            <a:xfrm>
              <a:off x="-96503" y="2711163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08,90</a:t>
              </a:r>
            </a:p>
          </p:txBody>
        </p:sp>
      </p:grpSp>
      <p:grpSp>
        <p:nvGrpSpPr>
          <p:cNvPr id="30" name="Gruppieren 29">
            <a:extLst>
              <a:ext uri="{FF2B5EF4-FFF2-40B4-BE49-F238E27FC236}">
                <a16:creationId xmlns:a16="http://schemas.microsoft.com/office/drawing/2014/main" id="{B6244944-3F97-4474-9D4A-3D31BFBC3DF9}"/>
              </a:ext>
            </a:extLst>
          </p:cNvPr>
          <p:cNvGrpSpPr/>
          <p:nvPr userDrawn="1"/>
        </p:nvGrpSpPr>
        <p:grpSpPr>
          <a:xfrm rot="16200000">
            <a:off x="281643" y="-299136"/>
            <a:ext cx="333375" cy="136808"/>
            <a:chOff x="-133350" y="2711167"/>
            <a:chExt cx="333375" cy="136808"/>
          </a:xfrm>
        </p:grpSpPr>
        <p:cxnSp>
          <p:nvCxnSpPr>
            <p:cNvPr id="31" name="Gerader Verbinder 30">
              <a:extLst>
                <a:ext uri="{FF2B5EF4-FFF2-40B4-BE49-F238E27FC236}">
                  <a16:creationId xmlns:a16="http://schemas.microsoft.com/office/drawing/2014/main" id="{97182CE3-E874-4552-B5B3-4076C9908904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feld 31">
              <a:extLst>
                <a:ext uri="{FF2B5EF4-FFF2-40B4-BE49-F238E27FC236}">
                  <a16:creationId xmlns:a16="http://schemas.microsoft.com/office/drawing/2014/main" id="{DFE6B92B-AC01-4482-A6E7-400EF0E7F9ED}"/>
                </a:ext>
              </a:extLst>
            </p:cNvPr>
            <p:cNvSpPr txBox="1"/>
            <p:nvPr userDrawn="1"/>
          </p:nvSpPr>
          <p:spPr>
            <a:xfrm>
              <a:off x="-96507" y="2711167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15,50</a:t>
              </a:r>
            </a:p>
          </p:txBody>
        </p:sp>
      </p:grpSp>
      <p:grpSp>
        <p:nvGrpSpPr>
          <p:cNvPr id="33" name="Gruppieren 32">
            <a:extLst>
              <a:ext uri="{FF2B5EF4-FFF2-40B4-BE49-F238E27FC236}">
                <a16:creationId xmlns:a16="http://schemas.microsoft.com/office/drawing/2014/main" id="{5EC5B3E5-86C1-4027-A74F-789345DFA684}"/>
              </a:ext>
            </a:extLst>
          </p:cNvPr>
          <p:cNvGrpSpPr/>
          <p:nvPr userDrawn="1"/>
        </p:nvGrpSpPr>
        <p:grpSpPr>
          <a:xfrm rot="16200000">
            <a:off x="5752963" y="-299136"/>
            <a:ext cx="333375" cy="136804"/>
            <a:chOff x="-133350" y="2711171"/>
            <a:chExt cx="333375" cy="136804"/>
          </a:xfrm>
        </p:grpSpPr>
        <p:cxnSp>
          <p:nvCxnSpPr>
            <p:cNvPr id="34" name="Gerader Verbinder 33">
              <a:extLst>
                <a:ext uri="{FF2B5EF4-FFF2-40B4-BE49-F238E27FC236}">
                  <a16:creationId xmlns:a16="http://schemas.microsoft.com/office/drawing/2014/main" id="{7B62256D-25C9-4899-8A3A-7970EB4706F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feld 34">
              <a:extLst>
                <a:ext uri="{FF2B5EF4-FFF2-40B4-BE49-F238E27FC236}">
                  <a16:creationId xmlns:a16="http://schemas.microsoft.com/office/drawing/2014/main" id="{29A2699B-FFE8-4320-BD7A-68D214D9A58B}"/>
                </a:ext>
              </a:extLst>
            </p:cNvPr>
            <p:cNvSpPr txBox="1"/>
            <p:nvPr userDrawn="1"/>
          </p:nvSpPr>
          <p:spPr>
            <a:xfrm>
              <a:off x="-96504" y="2711171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00,30</a:t>
              </a:r>
            </a:p>
          </p:txBody>
        </p:sp>
      </p:grpSp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11A9EBBA-C118-4592-8B41-99FA797C19C4}"/>
              </a:ext>
            </a:extLst>
          </p:cNvPr>
          <p:cNvGrpSpPr/>
          <p:nvPr userDrawn="1"/>
        </p:nvGrpSpPr>
        <p:grpSpPr>
          <a:xfrm>
            <a:off x="6203950" y="-397424"/>
            <a:ext cx="124906" cy="333375"/>
            <a:chOff x="6416680" y="-397424"/>
            <a:chExt cx="124906" cy="333375"/>
          </a:xfrm>
        </p:grpSpPr>
        <p:cxnSp>
          <p:nvCxnSpPr>
            <p:cNvPr id="37" name="Gerader Verbinder 36">
              <a:extLst>
                <a:ext uri="{FF2B5EF4-FFF2-40B4-BE49-F238E27FC236}">
                  <a16:creationId xmlns:a16="http://schemas.microsoft.com/office/drawing/2014/main" id="{45C123C4-4121-4372-95DF-DC232FC6A3E1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6249993" y="-230736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feld 37">
              <a:extLst>
                <a:ext uri="{FF2B5EF4-FFF2-40B4-BE49-F238E27FC236}">
                  <a16:creationId xmlns:a16="http://schemas.microsoft.com/office/drawing/2014/main" id="{10C304B0-38F3-48B3-A23F-BE3EEAF774D6}"/>
                </a:ext>
              </a:extLst>
            </p:cNvPr>
            <p:cNvSpPr txBox="1"/>
            <p:nvPr userDrawn="1"/>
          </p:nvSpPr>
          <p:spPr>
            <a:xfrm rot="16200000">
              <a:off x="6349289" y="-293191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00,30</a:t>
              </a:r>
            </a:p>
          </p:txBody>
        </p:sp>
      </p:grpSp>
      <p:cxnSp>
        <p:nvCxnSpPr>
          <p:cNvPr id="40" name="Gerader Verbinder 39">
            <a:extLst>
              <a:ext uri="{FF2B5EF4-FFF2-40B4-BE49-F238E27FC236}">
                <a16:creationId xmlns:a16="http://schemas.microsoft.com/office/drawing/2014/main" id="{EA609601-D94C-4D05-A7EF-EBA9D6ACA000}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5929313" y="-230736"/>
            <a:ext cx="333375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1" name="Gruppieren 40">
            <a:extLst>
              <a:ext uri="{FF2B5EF4-FFF2-40B4-BE49-F238E27FC236}">
                <a16:creationId xmlns:a16="http://schemas.microsoft.com/office/drawing/2014/main" id="{E2CEB042-C849-4BE4-A0F0-03828777E713}"/>
              </a:ext>
            </a:extLst>
          </p:cNvPr>
          <p:cNvGrpSpPr/>
          <p:nvPr userDrawn="1"/>
        </p:nvGrpSpPr>
        <p:grpSpPr>
          <a:xfrm rot="16200000">
            <a:off x="11447325" y="-299139"/>
            <a:ext cx="333375" cy="136800"/>
            <a:chOff x="-133350" y="2711175"/>
            <a:chExt cx="333375" cy="136800"/>
          </a:xfrm>
        </p:grpSpPr>
        <p:cxnSp>
          <p:nvCxnSpPr>
            <p:cNvPr id="42" name="Gerader Verbinder 41">
              <a:extLst>
                <a:ext uri="{FF2B5EF4-FFF2-40B4-BE49-F238E27FC236}">
                  <a16:creationId xmlns:a16="http://schemas.microsoft.com/office/drawing/2014/main" id="{A58E387D-7C2C-4001-94B6-8372A7A1305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33350" y="2847975"/>
              <a:ext cx="333375" cy="0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feld 42">
              <a:extLst>
                <a:ext uri="{FF2B5EF4-FFF2-40B4-BE49-F238E27FC236}">
                  <a16:creationId xmlns:a16="http://schemas.microsoft.com/office/drawing/2014/main" id="{29EC0E69-66B7-4E97-B0AC-9CFA0DDEC604}"/>
                </a:ext>
              </a:extLst>
            </p:cNvPr>
            <p:cNvSpPr txBox="1"/>
            <p:nvPr userDrawn="1"/>
          </p:nvSpPr>
          <p:spPr>
            <a:xfrm>
              <a:off x="-96501" y="2711175"/>
              <a:ext cx="259687" cy="12490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 typeface="Arial" panose="020B0604020202020204" pitchFamily="34" charset="0"/>
                <a:buNone/>
                <a:tabLst/>
              </a:pPr>
              <a:r>
                <a:rPr kumimoji="0" lang="de-DE" sz="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15,50</a:t>
              </a:r>
            </a:p>
          </p:txBody>
        </p:sp>
      </p:grpSp>
      <p:sp>
        <p:nvSpPr>
          <p:cNvPr id="8" name="Rechteck 7"/>
          <p:cNvSpPr/>
          <p:nvPr userDrawn="1"/>
        </p:nvSpPr>
        <p:spPr>
          <a:xfrm>
            <a:off x="184879" y="6441955"/>
            <a:ext cx="80593" cy="550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marL="0" marR="0" indent="0" algn="ctr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</a:pPr>
            <a:endParaRPr kumimoji="0" lang="de-DE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F8C95B18-742B-4EE6-A8C7-2A068449F58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2" y="0"/>
            <a:ext cx="12192000" cy="664522"/>
          </a:xfrm>
          <a:prstGeom prst="rect">
            <a:avLst/>
          </a:prstGeom>
        </p:spPr>
      </p:pic>
      <p:pic>
        <p:nvPicPr>
          <p:cNvPr id="48" name="Grafik 47">
            <a:extLst>
              <a:ext uri="{FF2B5EF4-FFF2-40B4-BE49-F238E27FC236}">
                <a16:creationId xmlns:a16="http://schemas.microsoft.com/office/drawing/2014/main" id="{17DA9119-99B4-4AF0-97EA-DF397D448AD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grayscl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121000"/>
                    </a14:imgEffect>
                    <a14:imgEffect>
                      <a14:brightnessContrast bright="100000" contras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4488" y="80567"/>
            <a:ext cx="815537" cy="388392"/>
          </a:xfrm>
          <a:prstGeom prst="rect">
            <a:avLst/>
          </a:prstGeom>
        </p:spPr>
      </p:pic>
      <p:pic>
        <p:nvPicPr>
          <p:cNvPr id="49" name="Grafik 5">
            <a:extLst>
              <a:ext uri="{FF2B5EF4-FFF2-40B4-BE49-F238E27FC236}">
                <a16:creationId xmlns:a16="http://schemas.microsoft.com/office/drawing/2014/main" id="{A393EF66-A6CF-41CA-B204-0818484D4659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196" y="42039"/>
            <a:ext cx="851931" cy="448516"/>
          </a:xfrm>
          <a:prstGeom prst="rect">
            <a:avLst/>
          </a:prstGeom>
        </p:spPr>
      </p:pic>
      <p:pic>
        <p:nvPicPr>
          <p:cNvPr id="51" name="Picture 26">
            <a:extLst>
              <a:ext uri="{FF2B5EF4-FFF2-40B4-BE49-F238E27FC236}">
                <a16:creationId xmlns:a16="http://schemas.microsoft.com/office/drawing/2014/main" id="{AC5D9163-1C21-47BA-B41C-51277A491356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1439" y="60585"/>
            <a:ext cx="883920" cy="397816"/>
          </a:xfrm>
          <a:prstGeom prst="rect">
            <a:avLst/>
          </a:prstGeom>
        </p:spPr>
      </p:pic>
      <p:grpSp>
        <p:nvGrpSpPr>
          <p:cNvPr id="52" name="Gruppieren 51">
            <a:extLst>
              <a:ext uri="{FF2B5EF4-FFF2-40B4-BE49-F238E27FC236}">
                <a16:creationId xmlns:a16="http://schemas.microsoft.com/office/drawing/2014/main" id="{044C7D9D-8A60-4464-AB08-350F7553A256}"/>
              </a:ext>
            </a:extLst>
          </p:cNvPr>
          <p:cNvGrpSpPr/>
          <p:nvPr userDrawn="1"/>
        </p:nvGrpSpPr>
        <p:grpSpPr>
          <a:xfrm>
            <a:off x="145146" y="5145314"/>
            <a:ext cx="733062" cy="1012919"/>
            <a:chOff x="1586356" y="18342492"/>
            <a:chExt cx="4914228" cy="6790301"/>
          </a:xfrm>
        </p:grpSpPr>
        <p:sp>
          <p:nvSpPr>
            <p:cNvPr id="53" name="Freihandform 325">
              <a:extLst>
                <a:ext uri="{FF2B5EF4-FFF2-40B4-BE49-F238E27FC236}">
                  <a16:creationId xmlns:a16="http://schemas.microsoft.com/office/drawing/2014/main" id="{6EC640FA-9BB4-4C1A-ADFF-C4270F3F7B0D}"/>
                </a:ext>
              </a:extLst>
            </p:cNvPr>
            <p:cNvSpPr/>
            <p:nvPr/>
          </p:nvSpPr>
          <p:spPr>
            <a:xfrm>
              <a:off x="1586356" y="18342492"/>
              <a:ext cx="3195350" cy="3672815"/>
            </a:xfrm>
            <a:custGeom>
              <a:avLst/>
              <a:gdLst>
                <a:gd name="connsiteX0" fmla="*/ 0 w 5606520"/>
                <a:gd name="connsiteY0" fmla="*/ 2438837 h 4877673"/>
                <a:gd name="connsiteX1" fmla="*/ 1219418 w 5606520"/>
                <a:gd name="connsiteY1" fmla="*/ 1 h 4877673"/>
                <a:gd name="connsiteX2" fmla="*/ 4387102 w 5606520"/>
                <a:gd name="connsiteY2" fmla="*/ 1 h 4877673"/>
                <a:gd name="connsiteX3" fmla="*/ 5606520 w 5606520"/>
                <a:gd name="connsiteY3" fmla="*/ 2438837 h 4877673"/>
                <a:gd name="connsiteX4" fmla="*/ 4387102 w 5606520"/>
                <a:gd name="connsiteY4" fmla="*/ 4877672 h 4877673"/>
                <a:gd name="connsiteX5" fmla="*/ 1219418 w 5606520"/>
                <a:gd name="connsiteY5" fmla="*/ 4877672 h 4877673"/>
                <a:gd name="connsiteX6" fmla="*/ 0 w 5606520"/>
                <a:gd name="connsiteY6" fmla="*/ 2438837 h 4877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606520" h="4877673">
                  <a:moveTo>
                    <a:pt x="2803259" y="0"/>
                  </a:moveTo>
                  <a:lnTo>
                    <a:pt x="5606518" y="1060894"/>
                  </a:lnTo>
                  <a:lnTo>
                    <a:pt x="5606518" y="3816779"/>
                  </a:lnTo>
                  <a:lnTo>
                    <a:pt x="2803259" y="4877673"/>
                  </a:lnTo>
                  <a:lnTo>
                    <a:pt x="2" y="3816779"/>
                  </a:lnTo>
                  <a:lnTo>
                    <a:pt x="2" y="1060894"/>
                  </a:lnTo>
                  <a:lnTo>
                    <a:pt x="2803259" y="0"/>
                  </a:lnTo>
                  <a:close/>
                </a:path>
              </a:pathLst>
            </a:custGeom>
            <a:solidFill>
              <a:srgbClr val="00305D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spcFirstLastPara="0" vert="horz" wrap="square" lIns="121784" tIns="139981" rIns="121784" bIns="139981" numCol="1" spcCol="1270" anchor="ctr" anchorCtr="0">
              <a:noAutofit/>
            </a:bodyPr>
            <a:lstStyle/>
            <a:p>
              <a:pPr algn="ctr" defTabSz="256457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de-DE" sz="577" kern="0">
                <a:solidFill>
                  <a:prstClr val="white"/>
                </a:solidFill>
              </a:endParaRPr>
            </a:p>
          </p:txBody>
        </p:sp>
        <p:sp>
          <p:nvSpPr>
            <p:cNvPr id="54" name="Freihandform 326">
              <a:extLst>
                <a:ext uri="{FF2B5EF4-FFF2-40B4-BE49-F238E27FC236}">
                  <a16:creationId xmlns:a16="http://schemas.microsoft.com/office/drawing/2014/main" id="{9BA6E171-ED52-4D5C-922B-0EC92D4810DA}"/>
                </a:ext>
              </a:extLst>
            </p:cNvPr>
            <p:cNvSpPr/>
            <p:nvPr/>
          </p:nvSpPr>
          <p:spPr>
            <a:xfrm>
              <a:off x="3305234" y="21459978"/>
              <a:ext cx="3195350" cy="3672815"/>
            </a:xfrm>
            <a:custGeom>
              <a:avLst/>
              <a:gdLst>
                <a:gd name="connsiteX0" fmla="*/ 0 w 5606520"/>
                <a:gd name="connsiteY0" fmla="*/ 2438837 h 4877673"/>
                <a:gd name="connsiteX1" fmla="*/ 1219418 w 5606520"/>
                <a:gd name="connsiteY1" fmla="*/ 1 h 4877673"/>
                <a:gd name="connsiteX2" fmla="*/ 4387102 w 5606520"/>
                <a:gd name="connsiteY2" fmla="*/ 1 h 4877673"/>
                <a:gd name="connsiteX3" fmla="*/ 5606520 w 5606520"/>
                <a:gd name="connsiteY3" fmla="*/ 2438837 h 4877673"/>
                <a:gd name="connsiteX4" fmla="*/ 4387102 w 5606520"/>
                <a:gd name="connsiteY4" fmla="*/ 4877672 h 4877673"/>
                <a:gd name="connsiteX5" fmla="*/ 1219418 w 5606520"/>
                <a:gd name="connsiteY5" fmla="*/ 4877672 h 4877673"/>
                <a:gd name="connsiteX6" fmla="*/ 0 w 5606520"/>
                <a:gd name="connsiteY6" fmla="*/ 2438837 h 4877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606520" h="4877673">
                  <a:moveTo>
                    <a:pt x="2803259" y="0"/>
                  </a:moveTo>
                  <a:lnTo>
                    <a:pt x="5606518" y="1060894"/>
                  </a:lnTo>
                  <a:lnTo>
                    <a:pt x="5606518" y="3816779"/>
                  </a:lnTo>
                  <a:lnTo>
                    <a:pt x="2803259" y="4877673"/>
                  </a:lnTo>
                  <a:lnTo>
                    <a:pt x="2" y="3816779"/>
                  </a:lnTo>
                  <a:lnTo>
                    <a:pt x="2" y="1060894"/>
                  </a:lnTo>
                  <a:lnTo>
                    <a:pt x="2803259" y="0"/>
                  </a:lnTo>
                  <a:close/>
                </a:path>
              </a:pathLst>
            </a:custGeom>
            <a:solidFill>
              <a:srgbClr val="AD3F91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spcFirstLastPara="0" vert="horz" wrap="square" lIns="161462" tIns="179660" rIns="161462" bIns="179659" numCol="1" spcCol="1270" anchor="ctr" anchorCtr="0">
              <a:noAutofit/>
            </a:bodyPr>
            <a:lstStyle/>
            <a:p>
              <a:pPr algn="ctr" defTabSz="463047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de-DE" sz="1042" kern="0" dirty="0">
                <a:solidFill>
                  <a:prstClr val="white"/>
                </a:solidFill>
              </a:endParaRPr>
            </a:p>
          </p:txBody>
        </p:sp>
      </p:grpSp>
      <p:sp>
        <p:nvSpPr>
          <p:cNvPr id="56" name="Rechteck 55">
            <a:extLst>
              <a:ext uri="{FF2B5EF4-FFF2-40B4-BE49-F238E27FC236}">
                <a16:creationId xmlns:a16="http://schemas.microsoft.com/office/drawing/2014/main" id="{255FD7E6-0B05-4428-9B35-C3F1C21FAC10}"/>
              </a:ext>
            </a:extLst>
          </p:cNvPr>
          <p:cNvSpPr/>
          <p:nvPr userDrawn="1"/>
        </p:nvSpPr>
        <p:spPr>
          <a:xfrm>
            <a:off x="-1" y="6320048"/>
            <a:ext cx="12191999" cy="548725"/>
          </a:xfrm>
          <a:prstGeom prst="rect">
            <a:avLst/>
          </a:prstGeom>
          <a:solidFill>
            <a:srgbClr val="00305D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8" b="0" i="0" u="none" strike="noStrike" kern="0" cap="none" spc="0" normalizeH="0" baseline="0" noProof="0" dirty="0">
              <a:ln>
                <a:noFill/>
              </a:ln>
              <a:solidFill>
                <a:srgbClr val="8594A8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7" name="Footer Placeholder 4">
            <a:extLst>
              <a:ext uri="{FF2B5EF4-FFF2-40B4-BE49-F238E27FC236}">
                <a16:creationId xmlns:a16="http://schemas.microsoft.com/office/drawing/2014/main" id="{B3F352F5-CA75-4B57-8BB4-A5B9C2FC6C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614584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58" name="Slide Number Placeholder 5">
            <a:extLst>
              <a:ext uri="{FF2B5EF4-FFF2-40B4-BE49-F238E27FC236}">
                <a16:creationId xmlns:a16="http://schemas.microsoft.com/office/drawing/2014/main" id="{B3145B88-6E13-4E6A-9C98-828BD18B58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043584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D87B7-486F-42BD-ABB2-3136B1FBF5CB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44" name="Titel 1">
            <a:extLst>
              <a:ext uri="{FF2B5EF4-FFF2-40B4-BE49-F238E27FC236}">
                <a16:creationId xmlns:a16="http://schemas.microsoft.com/office/drawing/2014/main" id="{EB44976A-C1C1-459C-8404-409364CF8049}"/>
              </a:ext>
            </a:extLst>
          </p:cNvPr>
          <p:cNvSpPr txBox="1">
            <a:spLocks/>
          </p:cNvSpPr>
          <p:nvPr userDrawn="1"/>
        </p:nvSpPr>
        <p:spPr>
          <a:xfrm>
            <a:off x="0" y="-5731"/>
            <a:ext cx="12191999" cy="527538"/>
          </a:xfrm>
          <a:prstGeom prst="rect">
            <a:avLst/>
          </a:prstGeom>
        </p:spPr>
        <p:txBody>
          <a:bodyPr anchor="ctr" anchorCtr="0"/>
          <a:lstStyle>
            <a:lvl1pPr marL="0" algn="ctr" defTabSz="914400" rtl="0" eaLnBrk="1" latinLnBrk="0" hangingPunct="1">
              <a:spcBef>
                <a:spcPct val="0"/>
              </a:spcBef>
              <a:buNone/>
              <a:defRPr lang="de-DE" sz="2200" b="1" kern="120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2219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180000" indent="-18000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Clr>
          <a:schemeClr val="accent4"/>
        </a:buClr>
        <a:buFont typeface="Symbol" panose="05050102010706020507" pitchFamily="18" charset="2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60000" indent="-18000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Clr>
          <a:schemeClr val="accent4"/>
        </a:buClr>
        <a:buFont typeface="Symbol" panose="05050102010706020507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40000" indent="-18000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Clr>
          <a:schemeClr val="accent4"/>
        </a:buClr>
        <a:buFont typeface="Symbol" panose="05050102010706020507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20000" indent="-18000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Clr>
          <a:schemeClr val="accent4"/>
        </a:buClr>
        <a:buFont typeface="Symbol" panose="05050102010706020507" pitchFamily="18" charset="2"/>
        <a:buChar char="-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00000" indent="-18000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Clr>
          <a:schemeClr val="accent4"/>
        </a:buClr>
        <a:buFont typeface="Symbol" panose="05050102010706020507" pitchFamily="18" charset="2"/>
        <a:buChar char="-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80000" indent="-18000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Clr>
          <a:schemeClr val="accent4"/>
        </a:buClr>
        <a:buFont typeface="Symbol" panose="05050102010706020507" pitchFamily="18" charset="2"/>
        <a:buChar char="-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60000" indent="-18000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Clr>
          <a:schemeClr val="accent4"/>
        </a:buClr>
        <a:buFont typeface="Symbol" panose="05050102010706020507" pitchFamily="18" charset="2"/>
        <a:buChar char="-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440000" indent="-18000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Clr>
          <a:schemeClr val="accent4"/>
        </a:buClr>
        <a:buFont typeface="Symbol" panose="05050102010706020507" pitchFamily="18" charset="2"/>
        <a:buChar char="-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325">
          <p15:clr>
            <a:srgbClr val="F26B43"/>
          </p15:clr>
        </p15:guide>
        <p15:guide id="4" pos="7355">
          <p15:clr>
            <a:srgbClr val="F26B43"/>
          </p15:clr>
        </p15:guide>
        <p15:guide id="5" orient="horz" pos="187">
          <p15:clr>
            <a:srgbClr val="F26B43"/>
          </p15:clr>
        </p15:guide>
        <p15:guide id="6" orient="horz" pos="799">
          <p15:clr>
            <a:srgbClr val="F26B43"/>
          </p15:clr>
        </p15:guide>
        <p15:guide id="7" orient="horz" pos="1026">
          <p15:clr>
            <a:srgbClr val="F26B43"/>
          </p15:clr>
        </p15:guide>
        <p15:guide id="8" orient="horz" pos="3906">
          <p15:clr>
            <a:srgbClr val="F26B43"/>
          </p15:clr>
        </p15:guide>
        <p15:guide id="9" orient="horz" pos="4178">
          <p15:clr>
            <a:srgbClr val="F26B43"/>
          </p15:clr>
        </p15:guide>
        <p15:guide id="10" pos="3908">
          <p15:clr>
            <a:srgbClr val="F26B43"/>
          </p15:clr>
        </p15:guide>
        <p15:guide id="11" pos="377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9315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CCC1F73E-7DE7-402C-A429-565308A14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9F9DF-37BD-4CD6-BF49-65BA579E1D7A}" type="slidenum">
              <a:rPr lang="de-DE" smtClean="0"/>
              <a:pPr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53327380"/>
      </p:ext>
    </p:extLst>
  </p:cSld>
  <p:clrMapOvr>
    <a:masterClrMapping/>
  </p:clrMapOvr>
</p:sld>
</file>

<file path=ppt/theme/theme1.xml><?xml version="1.0" encoding="utf-8"?>
<a:theme xmlns:a="http://schemas.openxmlformats.org/drawingml/2006/main" name="FAU Erlangen-Nürnberg">
  <a:themeElements>
    <a:clrScheme name="FAU">
      <a:dk1>
        <a:sysClr val="windowText" lastClr="000000"/>
      </a:dk1>
      <a:lt1>
        <a:srgbClr val="FFFFFF"/>
      </a:lt1>
      <a:dk2>
        <a:srgbClr val="04316A"/>
      </a:dk2>
      <a:lt2>
        <a:srgbClr val="FFFFFF"/>
      </a:lt2>
      <a:accent1>
        <a:srgbClr val="7F7F7F"/>
      </a:accent1>
      <a:accent2>
        <a:srgbClr val="041E42"/>
      </a:accent2>
      <a:accent3>
        <a:srgbClr val="004A9F"/>
      </a:accent3>
      <a:accent4>
        <a:srgbClr val="04316A"/>
      </a:accent4>
      <a:accent5>
        <a:srgbClr val="CED9E7"/>
      </a:accent5>
      <a:accent6>
        <a:srgbClr val="C7C7C7"/>
      </a:accent6>
      <a:hlink>
        <a:srgbClr val="004A9F"/>
      </a:hlink>
      <a:folHlink>
        <a:srgbClr val="000000"/>
      </a:folHlink>
    </a:clrScheme>
    <a:fontScheme name="FA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6"/>
        </a:solidFill>
        <a:ln>
          <a:noFill/>
        </a:ln>
      </a:spPr>
      <a:bodyPr lIns="180000" tIns="180000" rIns="180000" bIns="180000" rtlCol="0" anchor="ctr"/>
      <a:lstStyle>
        <a:defPPr marL="0" marR="0" indent="0" algn="ctr" defTabSz="914400" rtl="0" eaLnBrk="1" fontAlgn="auto" latinLnBrk="0" hangingPunct="1">
          <a:lnSpc>
            <a:spcPct val="110000"/>
          </a:lnSpc>
          <a:spcBef>
            <a:spcPts val="0"/>
          </a:spcBef>
          <a:spcAft>
            <a:spcPts val="1200"/>
          </a:spcAft>
          <a:buClrTx/>
          <a:buSzTx/>
          <a:buFont typeface="Arial" panose="020B0604020202020204" pitchFamily="34" charset="0"/>
          <a:buNone/>
          <a:tabLst/>
          <a:defRPr kumimoji="0" sz="1600" b="0" i="0" u="none" strike="noStrike" kern="1200" cap="none" spc="0" normalizeH="0" baseline="0" noProof="0" dirty="0" smtClean="0">
            <a:ln>
              <a:noFill/>
            </a:ln>
            <a:solidFill>
              <a:schemeClr val="tx1"/>
            </a:solidFill>
            <a:effectLst/>
            <a:uLnTx/>
            <a:uFillTx/>
            <a:latin typeface="Arial"/>
            <a:ea typeface="+mn-ea"/>
            <a:cs typeface="+mn-cs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marL="0" marR="0" indent="0" algn="l" defTabSz="914400" rtl="0" eaLnBrk="1" fontAlgn="auto" latinLnBrk="0" hangingPunct="1">
          <a:lnSpc>
            <a:spcPct val="110000"/>
          </a:lnSpc>
          <a:spcBef>
            <a:spcPts val="0"/>
          </a:spcBef>
          <a:spcAft>
            <a:spcPts val="1200"/>
          </a:spcAft>
          <a:buClrTx/>
          <a:buSzTx/>
          <a:buFont typeface="Arial" panose="020B0604020202020204" pitchFamily="34" charset="0"/>
          <a:buNone/>
          <a:tabLst/>
          <a:defRPr kumimoji="0" sz="1600" b="0" i="0" u="none" strike="noStrike" kern="1200" cap="none" spc="0" normalizeH="0" baseline="0" noProof="0" dirty="0" smtClean="0">
            <a:ln>
              <a:noFill/>
            </a:ln>
            <a:solidFill>
              <a:prstClr val="black"/>
            </a:solidFill>
            <a:effectLst/>
            <a:uLnTx/>
            <a:uFillTx/>
            <a:latin typeface="Arial"/>
            <a:ea typeface="+mn-ea"/>
            <a:cs typeface="+mn-cs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Breitbild</PresentationFormat>
  <Paragraphs>1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Symbol</vt:lpstr>
      <vt:lpstr>FAU Erlangen-Nürnberg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Hauke, Frank (ZMP)</dc:creator>
  <cp:lastModifiedBy>Hauke, Frank (ZMP)</cp:lastModifiedBy>
  <cp:revision>1</cp:revision>
  <dcterms:created xsi:type="dcterms:W3CDTF">2026-05-13T14:43:57Z</dcterms:created>
  <dcterms:modified xsi:type="dcterms:W3CDTF">2026-05-13T14:46:50Z</dcterms:modified>
</cp:coreProperties>
</file>